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nomuseum.ru/glossary/?%D0%BC%D0%B0%D0%BD%D1%81%D0%B8" TargetMode="External"/><Relationship Id="rId2" Type="http://schemas.openxmlformats.org/officeDocument/2006/relationships/hyperlink" Target="http://www.ethnomuseum.ru/glossary/?%20%D0%A5%D0%B0%D0%BD%D1%82%D1%8B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Куклы </a:t>
            </a:r>
            <a:r>
              <a:rPr lang="ru-RU" dirty="0" smtClean="0"/>
              <a:t>НАРОДОВ ХАНТЫ И МАНСИ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04664"/>
            <a:ext cx="3008313" cy="572149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Кукла была характерной принадлежностью детского быта у самых разных </a:t>
            </a:r>
            <a:r>
              <a:rPr lang="ru-RU" b="1" dirty="0" smtClean="0">
                <a:solidFill>
                  <a:schemeClr val="bg1"/>
                </a:solidFill>
              </a:rPr>
              <a:t>народов. </a:t>
            </a:r>
            <a:r>
              <a:rPr lang="ru-RU" b="1" dirty="0" smtClean="0">
                <a:solidFill>
                  <a:schemeClr val="bg1"/>
                </a:solidFill>
              </a:rPr>
              <a:t>В древности их делали из доступного материала: из дерева, тряпок, глины, но встречались куклы из необычных материалов – например, из ржаного или пряничного теста.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Куклы готовили детей к жизни, развивали их физически и духовно, соответственно возрасту. Начиналось все с колыбели, которую украшали оберегами в виде шумящих игрушек, пестрых лоскутков, колокольчиков.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Кукла – первая игрушка, которая оживает для ребенка, становится для него одушевленным персонажем: другом, советчиком, помощником, учителем, а иногда и врагом. Каждая кукла имеет свой голос, характер, привычки. Изучая куклу и процесс игры можно наблюдать за многими элементами культуры, скрытыми в обыденной жизни.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D:\с моих документов\элина работа\вальдорф\акань\фото\юганские ханты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6919" y="260649"/>
            <a:ext cx="4459537" cy="496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b="1" dirty="0" smtClean="0">
                <a:solidFill>
                  <a:schemeClr val="bg1"/>
                </a:solidFill>
                <a:hlinkClick r:id="rId2"/>
              </a:rPr>
              <a:t>Ханты </a:t>
            </a: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  <a:hlinkClick r:id="rId3"/>
              </a:rPr>
              <a:t>манси</a:t>
            </a:r>
            <a:r>
              <a:rPr lang="ru-RU" b="1" dirty="0" smtClean="0">
                <a:solidFill>
                  <a:schemeClr val="bg1"/>
                </a:solidFill>
              </a:rPr>
              <a:t>,  - основное коренное население Ханты-Мансийского Автономного округа. И их куклы имеют между собой черты сходства, но у каждой есть и свои отличительные особенности. На примере куклы </a:t>
            </a:r>
            <a:r>
              <a:rPr lang="ru-RU" b="1" dirty="0" err="1" smtClean="0">
                <a:solidFill>
                  <a:schemeClr val="bg1"/>
                </a:solidFill>
              </a:rPr>
              <a:t>акань</a:t>
            </a:r>
            <a:r>
              <a:rPr lang="ru-RU" b="1" dirty="0" smtClean="0">
                <a:solidFill>
                  <a:schemeClr val="bg1"/>
                </a:solidFill>
              </a:rPr>
              <a:t> хочется проследить некоторые черты в традиционной культуре </a:t>
            </a:r>
            <a:r>
              <a:rPr lang="ru-RU" b="1" dirty="0" err="1" smtClean="0">
                <a:solidFill>
                  <a:schemeClr val="bg1"/>
                </a:solidFill>
              </a:rPr>
              <a:t>хантов</a:t>
            </a:r>
            <a:r>
              <a:rPr lang="ru-RU" b="1" dirty="0" smtClean="0">
                <a:solidFill>
                  <a:schemeClr val="bg1"/>
                </a:solidFill>
              </a:rPr>
              <a:t>. У традиционных кукол не изображаются черты лица. Потому что, по поверьям коренных народов Севера, это одушевляет вещь, и она становиться изображением духа, идола, и в куклу может вселиться злой дух или божество, которое на всю семью может наслать несчастья. Но, все таки, кукла является прообразом человека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D:\с моих документов\элина работа\вальдорф\акань\фото\пакы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050" y="188640"/>
            <a:ext cx="524542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кукол </a:t>
            </a:r>
            <a:r>
              <a:rPr lang="ru-RU" dirty="0" err="1" smtClean="0"/>
              <a:t>акань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Куклы </a:t>
            </a:r>
            <a:r>
              <a:rPr lang="ru-RU" b="1" dirty="0" err="1" smtClean="0">
                <a:solidFill>
                  <a:schemeClr val="bg1"/>
                </a:solidFill>
              </a:rPr>
              <a:t>казымских</a:t>
            </a:r>
            <a:r>
              <a:rPr lang="ru-RU" b="1" dirty="0" smtClean="0">
                <a:solidFill>
                  <a:schemeClr val="bg1"/>
                </a:solidFill>
              </a:rPr>
              <a:t> и обских ханты, северных манси называются «</a:t>
            </a:r>
            <a:r>
              <a:rPr lang="ru-RU" b="1" dirty="0" err="1" smtClean="0">
                <a:solidFill>
                  <a:schemeClr val="bg1"/>
                </a:solidFill>
              </a:rPr>
              <a:t>акань</a:t>
            </a:r>
            <a:r>
              <a:rPr lang="ru-RU" b="1" dirty="0" smtClean="0">
                <a:solidFill>
                  <a:schemeClr val="bg1"/>
                </a:solidFill>
              </a:rPr>
              <a:t>. Эта народная игрушка ярка, красоч­на, выразительна, которая делалась из ткани. Лицо – из плотно сжатого жгута однотонной ткани. Шея состояла у хантыйской куклы ­из целого ряда цветных </a:t>
            </a:r>
            <a:r>
              <a:rPr lang="ru-RU" b="1" dirty="0" smtClean="0">
                <a:solidFill>
                  <a:schemeClr val="bg1"/>
                </a:solidFill>
              </a:rPr>
              <a:t>полос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 кукол – женщин и носик поизящнее и головку украшают нарядные косы, сделанные опять же из сукна и украшенные бисером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Наряды куклы </a:t>
            </a:r>
            <a:r>
              <a:rPr lang="ru-RU" b="1" dirty="0" err="1" smtClean="0">
                <a:solidFill>
                  <a:schemeClr val="bg1"/>
                </a:solidFill>
              </a:rPr>
              <a:t>акань</a:t>
            </a:r>
            <a:r>
              <a:rPr lang="ru-RU" b="1" dirty="0" smtClean="0">
                <a:solidFill>
                  <a:schemeClr val="bg1"/>
                </a:solidFill>
              </a:rPr>
              <a:t> очень просты, но в тоже время каждая кукла именно по своей одежде и набору украшений индивидуальна и несет на себе отпечаток своей мастерицы. 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D:\с моих документов\элина работа\вальдорф\акань\фото\манси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764704"/>
            <a:ext cx="51117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ru-RU" sz="16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/>
                <a:latin typeface="+mn-lt"/>
              </a:rPr>
              <a:t>С помощью игр с куклами дети не только развивались физически, но и познавали семейный быт. Детей постарше (от 3 до 6 лет), ханты готовили к производственной деятельности взрослых. На этом этапе игры и игрушки помогали детям осваивать и закреплять связи с традиционной бытовой культурой, способствовали осознанию своего пола. В этот период у девочек появляются игры и игрушки, приучающие их к труду женщины - хозяйки, будущей матери. Это куклы (</a:t>
            </a:r>
            <a:r>
              <a:rPr lang="ru-RU" sz="1600" dirty="0" err="1" smtClean="0">
                <a:solidFill>
                  <a:schemeClr val="bg1"/>
                </a:solidFill>
                <a:effectLst/>
                <a:latin typeface="+mn-lt"/>
              </a:rPr>
              <a:t>акань</a:t>
            </a:r>
            <a:r>
              <a:rPr lang="ru-RU" sz="1600" dirty="0" smtClean="0">
                <a:solidFill>
                  <a:schemeClr val="bg1"/>
                </a:solidFill>
                <a:effectLst/>
                <a:latin typeface="+mn-lt"/>
              </a:rPr>
              <a:t>) из дерева, </a:t>
            </a:r>
            <a:r>
              <a:rPr lang="ru-RU" sz="1600" dirty="0" err="1" smtClean="0">
                <a:solidFill>
                  <a:schemeClr val="bg1"/>
                </a:solidFill>
                <a:effectLst/>
                <a:latin typeface="+mn-lt"/>
              </a:rPr>
              <a:t>ланк</a:t>
            </a:r>
            <a:r>
              <a:rPr lang="ru-RU" sz="16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/>
                <a:latin typeface="+mn-lt"/>
              </a:rPr>
              <a:t>акань</a:t>
            </a:r>
            <a:r>
              <a:rPr lang="ru-RU" sz="1600" dirty="0" smtClean="0">
                <a:solidFill>
                  <a:schemeClr val="bg1"/>
                </a:solidFill>
                <a:effectLst/>
                <a:latin typeface="+mn-lt"/>
              </a:rPr>
              <a:t> - из беличьих хвостов, ваз </a:t>
            </a:r>
            <a:r>
              <a:rPr lang="ru-RU" sz="1600" dirty="0" err="1" smtClean="0">
                <a:solidFill>
                  <a:schemeClr val="bg1"/>
                </a:solidFill>
                <a:effectLst/>
                <a:latin typeface="+mn-lt"/>
              </a:rPr>
              <a:t>акань</a:t>
            </a:r>
            <a:r>
              <a:rPr lang="ru-RU" sz="1600" dirty="0" smtClean="0">
                <a:solidFill>
                  <a:schemeClr val="bg1"/>
                </a:solidFill>
                <a:effectLst/>
                <a:latin typeface="+mn-lt"/>
              </a:rPr>
              <a:t> - из утиного клюва, маленькие люльки, маленькие чумы (</a:t>
            </a:r>
            <a:r>
              <a:rPr lang="ru-RU" sz="1600" dirty="0" err="1" smtClean="0">
                <a:solidFill>
                  <a:schemeClr val="bg1"/>
                </a:solidFill>
                <a:effectLst/>
                <a:latin typeface="+mn-lt"/>
              </a:rPr>
              <a:t>ай-хот</a:t>
            </a:r>
            <a:r>
              <a:rPr lang="ru-RU" sz="1600" dirty="0" smtClean="0">
                <a:solidFill>
                  <a:schemeClr val="bg1"/>
                </a:solidFill>
                <a:effectLst/>
                <a:latin typeface="+mn-lt"/>
              </a:rPr>
              <a:t>), отдельные части одежды, блюда, ложки, кузовки, игольницы, коробочки со швейными принадлежностями. Среди девочек </a:t>
            </a:r>
            <a:r>
              <a:rPr lang="ru-RU" sz="1600" dirty="0" err="1" smtClean="0">
                <a:solidFill>
                  <a:schemeClr val="bg1"/>
                </a:solidFill>
                <a:effectLst/>
                <a:latin typeface="+mn-lt"/>
              </a:rPr>
              <a:t>сургутских</a:t>
            </a:r>
            <a:r>
              <a:rPr lang="ru-RU" sz="16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/>
                <a:latin typeface="+mn-lt"/>
              </a:rPr>
              <a:t>хантов</a:t>
            </a:r>
            <a:r>
              <a:rPr lang="ru-RU" sz="1600" dirty="0" smtClean="0">
                <a:solidFill>
                  <a:schemeClr val="bg1"/>
                </a:solidFill>
                <a:effectLst/>
                <a:latin typeface="+mn-lt"/>
              </a:rPr>
              <a:t> были широко распространены игры, направленные на овладение навыками ведения домашнего хозяйства</a:t>
            </a:r>
            <a:br>
              <a:rPr lang="ru-RU" sz="1600" dirty="0" smtClean="0">
                <a:solidFill>
                  <a:schemeClr val="bg1"/>
                </a:solidFill>
                <a:effectLst/>
                <a:latin typeface="+mn-lt"/>
              </a:rPr>
            </a:br>
            <a:endParaRPr lang="ru-RU" sz="15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D:\с моих документов\элина работа\вальдорф\акань\фото\северные ханты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3068960"/>
            <a:ext cx="4038600" cy="312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D:\с моих документов\элина работа\вальдорф\акань\Пазуха\PICT771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60"/>
            <a:ext cx="372556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48680"/>
            <a:ext cx="3008313" cy="557748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Создавая чум для кукол, дети помимо этого создают игровой чум на улице. Каркас сооружают из коротких шестов и хореев, накидывают на него шкуры или куски брезента, приносят туда свои куклы, мешочки для рукоделия и играют там целый день. В игровом чуме есть и доски для пола, и посуда. И постельные принадлежности – все, как в настоящем чуме. На ночь чум для игр разбирают, так как у </a:t>
            </a:r>
            <a:r>
              <a:rPr lang="ru-RU" b="1" dirty="0" err="1" smtClean="0">
                <a:solidFill>
                  <a:schemeClr val="bg1"/>
                </a:solidFill>
              </a:rPr>
              <a:t>хантов</a:t>
            </a:r>
            <a:r>
              <a:rPr lang="ru-RU" b="1" dirty="0" smtClean="0">
                <a:solidFill>
                  <a:schemeClr val="bg1"/>
                </a:solidFill>
              </a:rPr>
              <a:t> существует поверье, что в нем могут поселиться злые духи. Первую куклу </a:t>
            </a:r>
            <a:r>
              <a:rPr lang="ru-RU" b="1" dirty="0" err="1" smtClean="0">
                <a:solidFill>
                  <a:schemeClr val="bg1"/>
                </a:solidFill>
              </a:rPr>
              <a:t>акань</a:t>
            </a:r>
            <a:r>
              <a:rPr lang="ru-RU" b="1" dirty="0" smtClean="0">
                <a:solidFill>
                  <a:schemeClr val="bg1"/>
                </a:solidFill>
              </a:rPr>
              <a:t> девочке шил кто-либо из взрослых. Родители, наблюдая за изготовлением девочками тряпичной одежды для кукол, а, нередко участвуя в этом процессе и в самой игре, строго следили за тем, чтобы </a:t>
            </a:r>
            <a:r>
              <a:rPr lang="ru-RU" b="1" dirty="0" err="1" smtClean="0">
                <a:solidFill>
                  <a:schemeClr val="bg1"/>
                </a:solidFill>
              </a:rPr>
              <a:t>акань</a:t>
            </a:r>
            <a:r>
              <a:rPr lang="ru-RU" b="1" dirty="0" smtClean="0">
                <a:solidFill>
                  <a:schemeClr val="bg1"/>
                </a:solidFill>
              </a:rPr>
              <a:t> шилась только из обрывков новой ткани, ни в коем случае нельзя было использовать лоскутки от одежды, которая кем-либо носилась. По поверьям одежда, «пропитанная запахом живого человека», является его тенью. Считается, что, закопав в землю куклу, одетую в такую одежду, можно наслать неминуемую болезнь или даже гибель на её реального «двойника».      </a:t>
            </a:r>
          </a:p>
          <a:p>
            <a:endParaRPr lang="ru-RU" dirty="0"/>
          </a:p>
        </p:txBody>
      </p:sp>
      <p:pic>
        <p:nvPicPr>
          <p:cNvPr id="5" name="Содержимое 4" descr="http://www.artfrank.ru/photos/310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908720"/>
            <a:ext cx="556895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maaam.ru/upload/blogs/ae80db0d1c6c65c3a5daf1bfa678c738.jpg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1763688" y="332656"/>
            <a:ext cx="5486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4509120"/>
            <a:ext cx="7704856" cy="16630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Сейчас ведутся работы по возрождению и сохранению культурных традиций коренных малочисленных народов Севера, приобщению подрастающего поколения к национально-культурному наследию. Гипотеза, что через куклу из поколения в поколение передается духовная сила и национальное богатство, мудрость, талант и культура целого народа получила своё подтверждение.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</TotalTime>
  <Words>617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Куклы НАРОДОВ ХАНТЫ И МАНСИ</vt:lpstr>
      <vt:lpstr>Слайд 2</vt:lpstr>
      <vt:lpstr>Слайд 3</vt:lpstr>
      <vt:lpstr>Виды кукол акань</vt:lpstr>
      <vt:lpstr> С помощью игр с куклами дети не только развивались физически, но и познавали семейный быт. Детей постарше (от 3 до 6 лет), ханты готовили к производственной деятельности взрослых. На этом этапе игры и игрушки помогали детям осваивать и закреплять связи с традиционной бытовой культурой, способствовали осознанию своего пола. В этот период у девочек появляются игры и игрушки, приучающие их к труду женщины - хозяйки, будущей матери. Это куклы (акань) из дерева, ланк акань - из беличьих хвостов, ваз акань - из утиного клюва, маленькие люльки, маленькие чумы (ай-хот), отдельные части одежды, блюда, ложки, кузовки, игольницы, коробочки со швейными принадлежностями. Среди девочек сургутских хантов были широко распространены игры, направленные на овладение навыками ведения домашнего хозяйства </vt:lpstr>
      <vt:lpstr>Слайд 6</vt:lpstr>
      <vt:lpstr>Слайд 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Куклы Обские УГРЫ</dc:title>
  <dc:creator>1</dc:creator>
  <cp:lastModifiedBy>1</cp:lastModifiedBy>
  <cp:revision>11</cp:revision>
  <dcterms:created xsi:type="dcterms:W3CDTF">2013-12-11T13:36:27Z</dcterms:created>
  <dcterms:modified xsi:type="dcterms:W3CDTF">2013-12-11T15:24:00Z</dcterms:modified>
</cp:coreProperties>
</file>